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88034" autoAdjust="0"/>
  </p:normalViewPr>
  <p:slideViewPr>
    <p:cSldViewPr>
      <p:cViewPr varScale="1">
        <p:scale>
          <a:sx n="143" d="100"/>
          <a:sy n="143" d="100"/>
        </p:scale>
        <p:origin x="22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68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86D1D4-0DFF-99FE-31F8-B9169C864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ED9A412-F4B7-6903-0F01-E476EED76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951FFC-99F4-4E3E-A332-BC49325A7510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962DCD-0C4F-B443-146E-1D6C4169BC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223ABE-709C-EF6A-1A67-75ADCFCD37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FE510ED-EDB5-45FE-B493-ABFB9B7D33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C10E395-8E4C-D25B-EDF0-37622296D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5CA50BE-AFEC-A680-BBE8-84CB5571BE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1A36BE-D88F-427B-B599-20E5AD15EA3B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C34E28-0F11-4AE3-46B5-9C0C9C1A35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5956A-76D4-69AE-5A9E-A90B417DD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406597-5FF3-CE7A-9124-4F234208BE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03E8085-A98A-17A8-002D-CFF71EA81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574387F-033A-4F68-BD2A-AD9D50D5EE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8BC0146-C635-EAE1-7569-90E0E7114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3ECC516-0286-A5FD-2372-D34F802BA7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A2CE1A5E-9BA3-0617-DA14-2CCD4CEE5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F4B47A4-8B1A-4BF2-9B5B-76B43980B4A5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6A38961-F3C5-FD6A-F825-2B6C2F8956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D096987-C821-3E64-DB91-75B00CF258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C65E383E-284A-E2DD-F1B2-00A33FA44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24CE63B-9760-4630-96F3-CB6BABD9EDAF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209AA16-27CA-1AA4-2B19-AC22FDB6D0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CC03D2A-6813-4A07-2F44-1FAFFDAADB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1EE4959-9769-925F-6ADC-DA95B357CC9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4032760-0FC0-415F-8D21-71CA87102250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5804277-4D18-16EA-26BB-ECB8BA9834A1}"/>
              </a:ext>
            </a:extLst>
          </p:cNvPr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21EF60-53A4-F5A9-5027-483237B46479}"/>
              </a:ext>
            </a:extLst>
          </p:cNvPr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6A23E-270F-B136-6933-FC9B59B9D14F}"/>
              </a:ext>
            </a:extLst>
          </p:cNvPr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 descr="europe_map_1500.jpg">
            <a:extLst>
              <a:ext uri="{FF2B5EF4-FFF2-40B4-BE49-F238E27FC236}">
                <a16:creationId xmlns:a16="http://schemas.microsoft.com/office/drawing/2014/main" id="{A9F3F4D0-E406-74C7-2CB5-1D18CDB8A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7200" cy="336332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2" descr="C:\Documents and Settings\jordank\My Documents\My Pictures\Microsoft Clip Organizer\AG00520_.gif">
            <a:extLst>
              <a:ext uri="{FF2B5EF4-FFF2-40B4-BE49-F238E27FC236}">
                <a16:creationId xmlns:a16="http://schemas.microsoft.com/office/drawing/2014/main" id="{E3CC91CA-3A3D-091B-80E7-616D2FBB534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415277">
            <a:off x="7772400" y="5334000"/>
            <a:ext cx="1009650" cy="9715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B3F613A0-E063-11AC-F50A-055BACA1A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</a:lstStyle>
          <a:p>
            <a:fld id="{A94AA8F6-5EBD-4725-8D87-9CF4BD8B74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7F37237-316B-6E22-5DE6-2F082CB2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D4378FD0-711F-4FC0-D323-1CA1A04D45A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 smtClean="0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9662A490-4684-4ED1-8F29-64CA9E851967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7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E37203E-FB2D-D6BF-6238-AF3694D3AF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A33E-224F-438E-85EA-0186EA4357D8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F7F7262-914B-CA70-7D47-BC83B957AB2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1422157C-4F91-42DE-A170-083D1865AF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FAAD3AD-0EE3-666E-404E-6D4F0E64B0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6474EBD-5F44-22BC-F5E9-F678EBEE40F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CB81-38BD-44E1-895A-6285A19FE95F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9E9170D-E71A-5B65-25A2-44E1C27D64E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F510B31B-2635-4BC9-A8FE-25AE0F2F81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FA30B90-59B9-3F72-876B-6DAC79B096C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5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01E149E-89EF-4FC4-881C-342651CE29A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8FF1-3384-4F94-8133-12EB3ACEC1F2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DBB6CEB-AFC9-1D0A-9828-AED5B17CE14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CEF73C77-605E-4C6D-8252-09E4C996A4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8F1757-ABA8-9FC9-BFA1-1B12438332C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28D9E4-04A5-DA74-D633-FA70594ACA0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8A9E7-62D8-45B6-9E70-9023E8268383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00CA41-82AA-2BEA-FF44-E0A38745197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C3F3D5B2-B661-43D3-9184-C6A0CC9218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664F689-2403-43E1-5377-335A3305AD2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1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6971975-54CB-9DEE-E546-198DA2CC5EA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A57D-78CF-4BD2-88EB-96F6DCADFB1C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724DC4-305B-79C3-23DE-8B1C8DE8B18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7AE294-3E47-4863-B89E-15FEA79EF7C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766A1A7-E5D0-3A5C-4B51-D9F196E4AF2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2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2B8544B-2D8A-07ED-F37A-9C909B6EDAA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5DE7-3F7A-4BEF-9690-65C78B6BBB93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00A13A1-E8F6-FC6F-DDB7-56BF3F25C0F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B996A654-3CA2-4CC3-BE08-463CBBF702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CF2B3A3-422B-CA49-278D-89FA3410D5C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9AD10A90-FADD-8913-349B-B2F6BF2A2B10}"/>
              </a:ext>
            </a:extLst>
          </p:cNvPr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9222DE-79E7-A71C-7012-82D6AB2CECAA}"/>
              </a:ext>
            </a:extLst>
          </p:cNvPr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3FF3997-AE92-4BF1-954F-99477DEF1EDC}"/>
              </a:ext>
            </a:extLst>
          </p:cNvPr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8E31B9-904E-2B3B-C991-43AA25C9B6F1}"/>
              </a:ext>
            </a:extLst>
          </p:cNvPr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B983E80-7DE8-066A-BE2D-25BFF3BBB7AA}"/>
              </a:ext>
            </a:extLst>
          </p:cNvPr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553E896-195B-E071-105F-9A08821B5E2B}"/>
              </a:ext>
            </a:extLst>
          </p:cNvPr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id="{B47320D9-9DE0-41A0-EB33-7D4A96C62E67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50B3-1100-492F-8C50-1976B892D510}" type="datetime1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17" name="Rectangle 43">
            <a:extLst>
              <a:ext uri="{FF2B5EF4-FFF2-40B4-BE49-F238E27FC236}">
                <a16:creationId xmlns:a16="http://schemas.microsoft.com/office/drawing/2014/main" id="{071CE392-31A9-CA42-123A-31D2CFCE6356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</a:lstStyle>
          <a:p>
            <a:fld id="{E33B6F4D-B6BD-45C7-8A30-6ABC5848B8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id="{9162D047-8561-BFD6-3445-A8D12982F8AE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9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825768-F082-F8F8-320D-FE7A35AB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F2E4331-FBB0-4F82-BA12-24A488843D10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983271-5358-DE03-5344-5DD3CA3F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7E844A-B4BD-7310-E1D7-99BCF860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71B09-D217-43D9-AD10-2C5FC55AF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92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8D9A87F1-3FFA-7C57-36C3-8AB16E745F74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 smtClean="0"/>
            </a:lvl1pPr>
            <a:extLst/>
          </a:lstStyle>
          <a:p>
            <a:pPr>
              <a:defRPr/>
            </a:pPr>
            <a:fld id="{99D50F73-4DD3-4E93-82DE-7BA54432F644}" type="datetime1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F306D336-1306-680E-4594-A7830A3FC23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</a:lstStyle>
          <a:p>
            <a:fld id="{EBD2CFA1-4172-48F5-AC97-A954C4F4E2C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157FC87B-020E-73A1-660F-9DC991E6A1E1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D35D8-5A82-BA57-B877-353DD4440CED}"/>
              </a:ext>
            </a:extLst>
          </p:cNvPr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2" descr="Armada1.gif">
            <a:extLst>
              <a:ext uri="{FF2B5EF4-FFF2-40B4-BE49-F238E27FC236}">
                <a16:creationId xmlns:a16="http://schemas.microsoft.com/office/drawing/2014/main" id="{A8D5B3BF-63AE-2BDE-5710-758E4B748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6862011"/>
          </a:xfrm>
          <a:prstGeom prst="rect">
            <a:avLst/>
          </a:prstGeom>
          <a:blipFill dpi="0" rotWithShape="1">
            <a:blip r:embed="rId2" cstate="print">
              <a:alphaModFix amt="7000"/>
            </a:blip>
            <a:srcRect/>
            <a:stretch>
              <a:fillRect/>
            </a:stretch>
          </a:blipFill>
          <a:effectLst>
            <a:softEdge rad="317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E7F0FE-EB8B-A6C3-EC5F-BB6019EE7ED6}"/>
              </a:ext>
            </a:extLst>
          </p:cNvPr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FEBF6E-680D-E821-1C58-3C4F3321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 smtClean="0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3FA208D0-7D06-4E1F-9E61-6CF0CE2D8153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08A8A8-2925-1C4E-24F5-95CC469C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EC895695-9E2D-19AF-344E-295BFD72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</a:lstStyle>
          <a:p>
            <a:fld id="{A8356B15-79ED-4C39-87D2-852EAB960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19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A7B5F0B-07EC-4CB9-0743-6941135B61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CD97-F92A-4DE7-A0AA-8F0F95973B83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8D7A684-1196-0167-0FFA-76D9FAAF7B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D752EA5-F491-432A-9D66-7C6B5FBBF3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14D5E1B-E3D2-DB32-D9B9-1ADFBFFE25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0C86AD4-AFBA-1F7A-76C8-13090839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37B1-F0EC-42BD-979A-F21C55A21345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F7E2059-2AD2-22C8-FC5E-DDDE01A9D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2F41B-7DE3-4980-80F7-8A441E9B2C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5217E96-2610-30AA-63F5-CDE9D7413A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jordank\My Documents\My Pictures\Microsoft Clip Organizer\AG00519_.gif">
            <a:extLst>
              <a:ext uri="{FF2B5EF4-FFF2-40B4-BE49-F238E27FC236}">
                <a16:creationId xmlns:a16="http://schemas.microsoft.com/office/drawing/2014/main" id="{2417319B-FACF-13EB-9A67-021EF661F045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48350"/>
            <a:ext cx="1038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838200"/>
          </a:xfrm>
          <a:solidFill>
            <a:schemeClr val="accent6">
              <a:shade val="75000"/>
            </a:schemeClr>
          </a:solidFill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C7EF3DE-7BEA-72C1-D792-ED9AD161F0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C605-3DDF-4026-AFEA-87456C198D49}" type="datetime1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4618CA1-1877-54E3-948B-680091CB5B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9FA88B0-D56E-49D5-8D9E-A500A24E58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EDA4792-2057-226F-A030-8A49BAF02F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7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F9EF978-4A62-EF3A-0E28-3BB0E3B4998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84D0-077F-4150-8856-29CA038D38D7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7DBD136-17F6-F918-E74A-F7FFBF758E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2D6AB46-0685-4976-AFCC-38248BF960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CD3B98D-00F0-6FF0-8B52-CB4E0E81E6A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5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7DE1237-0C7B-75E2-9954-B326C0F6E30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9533-47F3-4AA1-96E7-1B19420660E3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02576E0-D5DE-3F6F-0DD9-A7D06E1D01E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8D2773DD-2B57-44FB-8109-345430AD04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54E46BE-D73C-5D50-FB50-150F58A494D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3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201BA5F-38B4-CDC6-84C3-968BA07E58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64F7-8EF8-4440-B637-A2DEFCC65943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6B10E6-ABF2-32DB-70DA-4B2EE7411F6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3A11997-E68E-4200-8CD7-D2410DF844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FE41C98-41FA-DC2D-1D80-9AAEF35E02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7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02F1A457-8456-B25E-712C-9583757FAA6A}"/>
              </a:ext>
            </a:extLst>
          </p:cNvPr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3C8732C-CE56-A6AE-EDCA-AC19A496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5D845C4-ED55-CD50-D10A-08FD27B49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381000"/>
            <a:ext cx="8077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4C48BC-3260-6159-015B-522415B14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6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533F23-8B6C-4314-BDC1-F893EE0F45E9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8B2EFC-D42C-8580-60A7-5790A1F86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E8A34596-D776-4434-AC9E-A9E1D5A087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23770B-3367-4573-CAE1-4AEA66CBAF62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ABE64EB-1AA7-FF54-53BF-BC19CFFAD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ysClr val="windowText" lastClr="000000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1033" name="ContosoLogo.jpg">
            <a:extLst>
              <a:ext uri="{FF2B5EF4-FFF2-40B4-BE49-F238E27FC236}">
                <a16:creationId xmlns:a16="http://schemas.microsoft.com/office/drawing/2014/main" id="{2CDEBE74-87C6-87A1-0B77-E78D4DDD9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238875"/>
            <a:ext cx="838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2" r:id="rId4"/>
    <p:sldLayoutId id="2147483673" r:id="rId5"/>
    <p:sldLayoutId id="2147483686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7" r:id="rId16"/>
    <p:sldLayoutId id="2147483688" r:id="rId1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9pPr>
      <a:extLst/>
    </p:titleStyle>
    <p:bodyStyle>
      <a:lvl1pPr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CD5E592-65DF-3A16-97D1-D948E99A3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657600"/>
            <a:ext cx="8305800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European Rulers in the age of absolutism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A4E6FA6-44AC-05F2-8679-173D81C4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705350"/>
            <a:ext cx="6934200" cy="228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By Country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BF1E-9E58-FA02-E47C-2DCC061D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Austria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0495D-96E2-5864-A92E-B5494F8E4D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Empress Maria Theresa</a:t>
            </a:r>
          </a:p>
        </p:txBody>
      </p:sp>
      <p:pic>
        <p:nvPicPr>
          <p:cNvPr id="17412" name="Picture 3" descr="148124~Portrait-of-the-Empress-Maria-Theresa-of-Austria-1717-80-Posters.jpg">
            <a:extLst>
              <a:ext uri="{FF2B5EF4-FFF2-40B4-BE49-F238E27FC236}">
                <a16:creationId xmlns:a16="http://schemas.microsoft.com/office/drawing/2014/main" id="{DBD22642-CF58-C4E5-F9DD-90DD62A83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219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Maria_Theresia250.jpg">
            <a:extLst>
              <a:ext uri="{FF2B5EF4-FFF2-40B4-BE49-F238E27FC236}">
                <a16:creationId xmlns:a16="http://schemas.microsoft.com/office/drawing/2014/main" id="{7197F325-9EA8-7462-DAAC-8B73A912E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340995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C:\Documents and Settings\jordank\My Documents\My Pictures\Microsoft Clip Organizer\AG00520_.gif">
            <a:extLst>
              <a:ext uri="{FF2B5EF4-FFF2-40B4-BE49-F238E27FC236}">
                <a16:creationId xmlns:a16="http://schemas.microsoft.com/office/drawing/2014/main" id="{5F8900B4-0A51-C08C-0639-F4922877D0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1009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0AA8-4CE8-86B2-0E10-5A3ADAE1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Russia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41AD7-26E8-3C92-A7D4-CBF23E43D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Peter the Great (Romanov)</a:t>
            </a:r>
          </a:p>
        </p:txBody>
      </p:sp>
      <p:pic>
        <p:nvPicPr>
          <p:cNvPr id="18436" name="Picture 3" descr="Peter the Great.bmp">
            <a:extLst>
              <a:ext uri="{FF2B5EF4-FFF2-40B4-BE49-F238E27FC236}">
                <a16:creationId xmlns:a16="http://schemas.microsoft.com/office/drawing/2014/main" id="{892BD879-82F3-DA9B-E93B-C8B31276D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27432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peter-the-great2.jpg">
            <a:extLst>
              <a:ext uri="{FF2B5EF4-FFF2-40B4-BE49-F238E27FC236}">
                <a16:creationId xmlns:a16="http://schemas.microsoft.com/office/drawing/2014/main" id="{76F0BD24-CF9C-3F51-1A10-42CB71AB8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2051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peter-the-great.jpg">
            <a:extLst>
              <a:ext uri="{FF2B5EF4-FFF2-40B4-BE49-F238E27FC236}">
                <a16:creationId xmlns:a16="http://schemas.microsoft.com/office/drawing/2014/main" id="{8F3A3067-82E6-3116-8048-55E0E48F6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99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>
            <a:extLst>
              <a:ext uri="{FF2B5EF4-FFF2-40B4-BE49-F238E27FC236}">
                <a16:creationId xmlns:a16="http://schemas.microsoft.com/office/drawing/2014/main" id="{A5D78176-FD11-70DE-DC49-19DB3F7E2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pPr eaLnBrk="1" hangingPunct="1"/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  <p:transition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D7C68E-8B10-DC79-B5C7-700678B8D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Time of Empires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8A70-6D82-6910-23B0-76C95E07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/>
              <a:t>England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785C4-9DBD-06B6-7A88-866D69273B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Elizabeth I              1533-1603</a:t>
            </a:r>
          </a:p>
        </p:txBody>
      </p:sp>
      <p:pic>
        <p:nvPicPr>
          <p:cNvPr id="10244" name="Picture 4" descr="elizabeth_i_gmfw_400x470.jpg">
            <a:extLst>
              <a:ext uri="{FF2B5EF4-FFF2-40B4-BE49-F238E27FC236}">
                <a16:creationId xmlns:a16="http://schemas.microsoft.com/office/drawing/2014/main" id="{A8624AA0-34F6-F541-D27B-6E148163B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1145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lizabeth%20I.jpg">
            <a:extLst>
              <a:ext uri="{FF2B5EF4-FFF2-40B4-BE49-F238E27FC236}">
                <a16:creationId xmlns:a16="http://schemas.microsoft.com/office/drawing/2014/main" id="{A59B643E-2F69-6AFA-3E3F-7E2C231C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37719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lizabethI.jpg">
            <a:extLst>
              <a:ext uri="{FF2B5EF4-FFF2-40B4-BE49-F238E27FC236}">
                <a16:creationId xmlns:a16="http://schemas.microsoft.com/office/drawing/2014/main" id="{0FE479BD-2472-4A33-D084-A30CA4CBB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1981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lizabeth_i_hilliard_001aa.jpg">
            <a:extLst>
              <a:ext uri="{FF2B5EF4-FFF2-40B4-BE49-F238E27FC236}">
                <a16:creationId xmlns:a16="http://schemas.microsoft.com/office/drawing/2014/main" id="{1FCA8572-D218-4831-E103-7C6704032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196691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F81D-9A91-D11C-16AC-FDA30726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England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FE071-B207-6F45-12D0-36E8FDC546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James I   The 1</a:t>
            </a:r>
            <a:r>
              <a:rPr lang="en-US" baseline="30000" dirty="0"/>
              <a:t>st</a:t>
            </a:r>
            <a:r>
              <a:rPr lang="en-US" dirty="0"/>
              <a:t> Stuart King</a:t>
            </a:r>
          </a:p>
        </p:txBody>
      </p:sp>
      <p:pic>
        <p:nvPicPr>
          <p:cNvPr id="11268" name="Picture 3" descr="jamesI_x1024-g0.jpg">
            <a:extLst>
              <a:ext uri="{FF2B5EF4-FFF2-40B4-BE49-F238E27FC236}">
                <a16:creationId xmlns:a16="http://schemas.microsoft.com/office/drawing/2014/main" id="{4DC3C2E0-C50B-14C1-805D-A74513779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41148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harles I.bmp">
            <a:extLst>
              <a:ext uri="{FF2B5EF4-FFF2-40B4-BE49-F238E27FC236}">
                <a16:creationId xmlns:a16="http://schemas.microsoft.com/office/drawing/2014/main" id="{A8DD46F0-6097-677F-C59B-05041D9A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0375"/>
            <a:ext cx="4876800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28BD3-7C3A-73EC-D207-474BC2C6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England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87693-697B-FB8E-E34F-67000EDB1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Charles I      James’ son</a:t>
            </a:r>
          </a:p>
        </p:txBody>
      </p:sp>
      <p:pic>
        <p:nvPicPr>
          <p:cNvPr id="12293" name="Picture 3" descr="charles-i.jpg">
            <a:extLst>
              <a:ext uri="{FF2B5EF4-FFF2-40B4-BE49-F238E27FC236}">
                <a16:creationId xmlns:a16="http://schemas.microsoft.com/office/drawing/2014/main" id="{AF0E98E1-59DD-702B-BF28-ED1778DBF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2813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untitled.bmp">
            <a:extLst>
              <a:ext uri="{FF2B5EF4-FFF2-40B4-BE49-F238E27FC236}">
                <a16:creationId xmlns:a16="http://schemas.microsoft.com/office/drawing/2014/main" id="{D858CDEF-951B-E3E5-F579-5B39C705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2038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24C40-79E6-DD9F-350A-51CC8358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Spain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93F59-763C-1D5C-D129-964CAF9E8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Philip II  Spain—The Golden Age</a:t>
            </a:r>
          </a:p>
        </p:txBody>
      </p:sp>
      <p:pic>
        <p:nvPicPr>
          <p:cNvPr id="13317" name="Picture 3" descr="Philip.bmp">
            <a:extLst>
              <a:ext uri="{FF2B5EF4-FFF2-40B4-BE49-F238E27FC236}">
                <a16:creationId xmlns:a16="http://schemas.microsoft.com/office/drawing/2014/main" id="{3C599368-BD9D-DFC0-5EF1-4B92FF9DE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98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armada_gal_philip.jpg">
            <a:extLst>
              <a:ext uri="{FF2B5EF4-FFF2-40B4-BE49-F238E27FC236}">
                <a16:creationId xmlns:a16="http://schemas.microsoft.com/office/drawing/2014/main" id="{6C2272C1-403E-2C30-FEEB-C6A1EDB43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3337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9B49-D360-285D-DB8C-6DEA0B41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France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9DE9D-3541-9BB1-D1CE-5AC56B544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Louis XIV– The Sun King</a:t>
            </a:r>
          </a:p>
        </p:txBody>
      </p:sp>
      <p:pic>
        <p:nvPicPr>
          <p:cNvPr id="14340" name="Picture 3" descr="Louis_XIV_1648_Henri_Testelin.jpg">
            <a:extLst>
              <a:ext uri="{FF2B5EF4-FFF2-40B4-BE49-F238E27FC236}">
                <a16:creationId xmlns:a16="http://schemas.microsoft.com/office/drawing/2014/main" id="{9058FD4E-E626-C272-5EB4-950E89E3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0480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jpg_louis14.jpg">
            <a:extLst>
              <a:ext uri="{FF2B5EF4-FFF2-40B4-BE49-F238E27FC236}">
                <a16:creationId xmlns:a16="http://schemas.microsoft.com/office/drawing/2014/main" id="{CE208FCA-BA94-28A8-0F23-F407296AD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385127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96F5-6B89-4E93-CC43-DD2295FF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Louis XIV</a:t>
            </a:r>
          </a:p>
        </p:txBody>
      </p:sp>
      <p:pic>
        <p:nvPicPr>
          <p:cNvPr id="15363" name="Picture 2" descr="C:\Documents and Settings\jordank\My Documents\My Pictures\Microsoft Clip Organizer\AG00520_.gif">
            <a:extLst>
              <a:ext uri="{FF2B5EF4-FFF2-40B4-BE49-F238E27FC236}">
                <a16:creationId xmlns:a16="http://schemas.microsoft.com/office/drawing/2014/main" id="{1C2DD760-99BA-4984-1523-FB13ABD0E5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86450"/>
            <a:ext cx="1009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Louis%20XIV.jpg">
            <a:extLst>
              <a:ext uri="{FF2B5EF4-FFF2-40B4-BE49-F238E27FC236}">
                <a16:creationId xmlns:a16="http://schemas.microsoft.com/office/drawing/2014/main" id="{1F72129D-EE28-9612-9A5C-D74BD022C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619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louis_xiv_220233257_std.jpg">
            <a:extLst>
              <a:ext uri="{FF2B5EF4-FFF2-40B4-BE49-F238E27FC236}">
                <a16:creationId xmlns:a16="http://schemas.microsoft.com/office/drawing/2014/main" id="{D066B632-F764-9D0A-78E0-D7DE808A7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4196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F_2343537~King-Frederick-II-of-Prussia-Reviewing-the-Troops-in-1778-Posters.jpg">
            <a:extLst>
              <a:ext uri="{FF2B5EF4-FFF2-40B4-BE49-F238E27FC236}">
                <a16:creationId xmlns:a16="http://schemas.microsoft.com/office/drawing/2014/main" id="{5A06DC31-3B0B-2991-69C3-8A3FA3868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6350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C3111-B599-2DBF-04C5-BEC104A4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Prussia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F7118-3A7E-7F02-7655-2229F9880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1295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Frederick II -- A Hapsburg &amp; Holy  Roman Emperor</a:t>
            </a:r>
          </a:p>
        </p:txBody>
      </p:sp>
      <p:pic>
        <p:nvPicPr>
          <p:cNvPr id="16389" name="Picture 3" descr="487px-FrederickIIofPrussia.jpg">
            <a:extLst>
              <a:ext uri="{FF2B5EF4-FFF2-40B4-BE49-F238E27FC236}">
                <a16:creationId xmlns:a16="http://schemas.microsoft.com/office/drawing/2014/main" id="{F72F97B4-F8B6-9F40-6818-5739140C6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0924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</Words>
  <Application>Microsoft Office PowerPoint</Application>
  <PresentationFormat>On-screen Show (4:3)</PresentationFormat>
  <Paragraphs>29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Georgia</vt:lpstr>
      <vt:lpstr>Pitchbook</vt:lpstr>
      <vt:lpstr>European Rulers in the age of absolutism</vt:lpstr>
      <vt:lpstr>A Time of Empires</vt:lpstr>
      <vt:lpstr>England</vt:lpstr>
      <vt:lpstr>England</vt:lpstr>
      <vt:lpstr>England</vt:lpstr>
      <vt:lpstr>Spain</vt:lpstr>
      <vt:lpstr>France</vt:lpstr>
      <vt:lpstr>Louis XIV</vt:lpstr>
      <vt:lpstr>Prussia</vt:lpstr>
      <vt:lpstr>Austria</vt:lpstr>
      <vt:lpstr>Russia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2009-03-16T16:37:52Z</dcterms:created>
  <dcterms:modified xsi:type="dcterms:W3CDTF">2023-06-06T10:20:10Z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